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69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69B499-6080-477F-8D9B-D42D90F6B32F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14058-7AAC-4377-98CF-AD042EA330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9614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14058-7AAC-4377-98CF-AD042EA330A6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7862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207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8021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5786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3412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5025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6621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0973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6027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1745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0301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5490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7CBA5-9BF9-4AB9-BE67-E73AC7FE495B}" type="datetimeFigureOut">
              <a:rPr lang="en-IN" smtClean="0"/>
              <a:t>09-12-2023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88567-2167-479C-B13E-71661E0563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6818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" y="0"/>
            <a:ext cx="121875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575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307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54"/>
            <a:ext cx="12191999" cy="685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81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4"/>
            <a:ext cx="12191999" cy="684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3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 charts | India's COVID-19 case count, state-wise trends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049" y="513339"/>
            <a:ext cx="7686098" cy="574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174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872" y="-34286"/>
            <a:ext cx="12211872" cy="6892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507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318" y="0"/>
            <a:ext cx="12219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46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0607"/>
            <a:ext cx="12192000" cy="688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095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626"/>
            <a:ext cx="12192000" cy="678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379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9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262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0883"/>
            <a:ext cx="12191999" cy="6908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997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877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</Words>
  <Application>Microsoft Office PowerPoint</Application>
  <PresentationFormat>Widescreen</PresentationFormat>
  <Paragraphs>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yjyash0107@gmail.com</dc:creator>
  <cp:lastModifiedBy>Microsoft account</cp:lastModifiedBy>
  <cp:revision>4</cp:revision>
  <dcterms:created xsi:type="dcterms:W3CDTF">2023-11-08T15:55:06Z</dcterms:created>
  <dcterms:modified xsi:type="dcterms:W3CDTF">2023-12-09T09:34:49Z</dcterms:modified>
</cp:coreProperties>
</file>

<file path=docProps/thumbnail.jpeg>
</file>